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"/>
  </p:notesMasterIdLst>
  <p:sldIdLst>
    <p:sldId id="259" r:id="rId2"/>
    <p:sldId id="261" r:id="rId3"/>
    <p:sldId id="263" r:id="rId4"/>
    <p:sldId id="262" r:id="rId5"/>
    <p:sldId id="260" r:id="rId6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5B0"/>
    <a:srgbClr val="F3D9A1"/>
    <a:srgbClr val="FFFFFF"/>
    <a:srgbClr val="F9EAC0"/>
    <a:srgbClr val="F6E3AC"/>
    <a:srgbClr val="75541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9FE40-4DBE-4F01-B0D4-F23081CB8554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57FEE-90D3-4FF9-9691-B17C35935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48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004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6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0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35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85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00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32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32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37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93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3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95BF7-1DCC-4245-B41E-1ED774A32EFB}" type="datetimeFigureOut">
              <a:rPr lang="fr-FR" smtClean="0"/>
              <a:t>24/10/2025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ACCD-C499-409B-AAAF-D076A741DC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3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3A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A874A-A33C-A8CF-14C4-6B88E9D9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ZoneTexte 51">
            <a:extLst>
              <a:ext uri="{FF2B5EF4-FFF2-40B4-BE49-F238E27FC236}">
                <a16:creationId xmlns:a16="http://schemas.microsoft.com/office/drawing/2014/main" id="{E8E66F5E-1A0F-D84F-283F-517DD8A8011E}"/>
              </a:ext>
            </a:extLst>
          </p:cNvPr>
          <p:cNvSpPr txBox="1"/>
          <p:nvPr/>
        </p:nvSpPr>
        <p:spPr>
          <a:xfrm>
            <a:off x="6324380" y="8547405"/>
            <a:ext cx="78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Copperplate Gothic Bold" panose="020E0705020206020404" pitchFamily="34" charset="0"/>
              </a:rPr>
              <a:t>Valider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19E4ECA-7180-DC55-7676-30050BC663CA}"/>
              </a:ext>
            </a:extLst>
          </p:cNvPr>
          <p:cNvSpPr txBox="1"/>
          <p:nvPr/>
        </p:nvSpPr>
        <p:spPr>
          <a:xfrm>
            <a:off x="8488288" y="8871828"/>
            <a:ext cx="637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latin typeface="Copperplate Gothic Bold" panose="020E0705020206020404" pitchFamily="34" charset="0"/>
              </a:rPr>
              <a:t>Exit</a:t>
            </a:r>
            <a:endParaRPr lang="fr-FR" sz="1000" dirty="0">
              <a:latin typeface="Copperplate Gothic Bold" panose="020E07050202060204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D17969-25B5-166E-E127-8B6DFF486DA3}"/>
              </a:ext>
            </a:extLst>
          </p:cNvPr>
          <p:cNvSpPr txBox="1"/>
          <p:nvPr/>
        </p:nvSpPr>
        <p:spPr>
          <a:xfrm>
            <a:off x="1566069" y="-156606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Inscription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5196D2-E6CC-0824-9D75-201611C85EDC}"/>
              </a:ext>
            </a:extLst>
          </p:cNvPr>
          <p:cNvSpPr txBox="1"/>
          <p:nvPr/>
        </p:nvSpPr>
        <p:spPr>
          <a:xfrm>
            <a:off x="6506112" y="-1566069"/>
            <a:ext cx="26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Copperplate Gothic Bold" panose="020E0705020206020404" pitchFamily="34" charset="0"/>
              </a:rPr>
              <a:t>Requiem for a Spring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7EA881-F650-F215-23B1-B81A8100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554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63" y="8547404"/>
            <a:ext cx="324424" cy="3244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2967598-8C24-6D9F-CB8F-93367CBB99F9}"/>
              </a:ext>
            </a:extLst>
          </p:cNvPr>
          <p:cNvSpPr txBox="1"/>
          <p:nvPr/>
        </p:nvSpPr>
        <p:spPr>
          <a:xfrm>
            <a:off x="7642154" y="8547405"/>
            <a:ext cx="78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Copperplate Gothic Bold" panose="020E0705020206020404" pitchFamily="34" charset="0"/>
              </a:rPr>
              <a:t>Cancel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3CA33DBF-CC68-4B1E-7FD0-078C01374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3901" r="72095" b="76992"/>
          <a:stretch>
            <a:fillRect/>
          </a:stretch>
        </p:blipFill>
        <p:spPr>
          <a:xfrm flipV="1">
            <a:off x="6862653" y="8008132"/>
            <a:ext cx="1172817" cy="1117612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06829C0E-CDD5-6B58-9286-0F879A217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3901" r="72095" b="76992"/>
          <a:stretch>
            <a:fillRect/>
          </a:stretch>
        </p:blipFill>
        <p:spPr>
          <a:xfrm flipV="1">
            <a:off x="5552941" y="8008132"/>
            <a:ext cx="1172817" cy="111761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8CA87FD-2BCC-16F3-C5CC-9EDE67C311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DCB4"/>
              </a:clrFrom>
              <a:clrTo>
                <a:srgbClr val="EBDCB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32060" r="11751" b="55397"/>
          <a:stretch>
            <a:fillRect/>
          </a:stretch>
        </p:blipFill>
        <p:spPr>
          <a:xfrm>
            <a:off x="1759707" y="1266397"/>
            <a:ext cx="7172399" cy="1341120"/>
          </a:xfrm>
          <a:prstGeom prst="rect">
            <a:avLst/>
          </a:prstGeom>
          <a:solidFill>
            <a:srgbClr val="F8E5B0"/>
          </a:solidFill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FC56A4C-2C6C-D758-070A-AC9FCC9313C4}"/>
              </a:ext>
            </a:extLst>
          </p:cNvPr>
          <p:cNvSpPr txBox="1"/>
          <p:nvPr/>
        </p:nvSpPr>
        <p:spPr>
          <a:xfrm>
            <a:off x="3293946" y="1691884"/>
            <a:ext cx="4428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opperplate Gothic Bold" panose="020E0705020206020404" pitchFamily="34" charset="0"/>
              </a:rPr>
              <a:t>Présentation de l’application</a:t>
            </a:r>
          </a:p>
          <a:p>
            <a:pPr algn="ctr"/>
            <a:r>
              <a:rPr lang="fr-FR" sz="500" dirty="0">
                <a:latin typeface="Copperplate Gothic Bold" panose="020E0705020206020404" pitchFamily="34" charset="0"/>
              </a:rPr>
              <a:t> </a:t>
            </a:r>
          </a:p>
          <a:p>
            <a:pPr algn="ctr"/>
            <a:r>
              <a:rPr lang="fr-FR" dirty="0">
                <a:latin typeface="Copperplate Gothic Bold" panose="020E0705020206020404" pitchFamily="34" charset="0"/>
              </a:rPr>
              <a:t>Requiem for a Spring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41474BB-B124-6E61-754D-5E2D7715596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DEA8"/>
              </a:clrFrom>
              <a:clrTo>
                <a:srgbClr val="F7DE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79788" b="14779"/>
          <a:stretch>
            <a:fillRect/>
          </a:stretch>
        </p:blipFill>
        <p:spPr>
          <a:xfrm>
            <a:off x="3371442" y="3440289"/>
            <a:ext cx="3948928" cy="580913"/>
          </a:xfrm>
          <a:prstGeom prst="rect">
            <a:avLst/>
          </a:prstGeom>
          <a:solidFill>
            <a:srgbClr val="F3D9A1"/>
          </a:solidFill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1357302-3FCA-25D7-A276-3A98C3BFF672}"/>
              </a:ext>
            </a:extLst>
          </p:cNvPr>
          <p:cNvSpPr txBox="1"/>
          <p:nvPr/>
        </p:nvSpPr>
        <p:spPr>
          <a:xfrm>
            <a:off x="3642518" y="3605698"/>
            <a:ext cx="3406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Copperplate Gothic Bold" panose="020E0705020206020404" pitchFamily="34" charset="0"/>
              </a:rPr>
              <a:t>Conçue par l’équipe « Le Totem »</a:t>
            </a:r>
          </a:p>
        </p:txBody>
      </p:sp>
    </p:spTree>
    <p:extLst>
      <p:ext uri="{BB962C8B-B14F-4D97-AF65-F5344CB8AC3E}">
        <p14:creationId xmlns:p14="http://schemas.microsoft.com/office/powerpoint/2010/main" val="31041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3A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AC21F-30ED-F53B-761C-6F026034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ZoneTexte 51">
            <a:extLst>
              <a:ext uri="{FF2B5EF4-FFF2-40B4-BE49-F238E27FC236}">
                <a16:creationId xmlns:a16="http://schemas.microsoft.com/office/drawing/2014/main" id="{91E85079-4D0A-A432-F1A7-72B3C5B70B10}"/>
              </a:ext>
            </a:extLst>
          </p:cNvPr>
          <p:cNvSpPr txBox="1"/>
          <p:nvPr/>
        </p:nvSpPr>
        <p:spPr>
          <a:xfrm>
            <a:off x="6324380" y="8547405"/>
            <a:ext cx="78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Copperplate Gothic Bold" panose="020E0705020206020404" pitchFamily="34" charset="0"/>
              </a:rPr>
              <a:t>Valider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30B3A48-6678-3125-3C6E-48EEB128DAA4}"/>
              </a:ext>
            </a:extLst>
          </p:cNvPr>
          <p:cNvSpPr txBox="1"/>
          <p:nvPr/>
        </p:nvSpPr>
        <p:spPr>
          <a:xfrm>
            <a:off x="8488288" y="8871828"/>
            <a:ext cx="637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latin typeface="Copperplate Gothic Bold" panose="020E0705020206020404" pitchFamily="34" charset="0"/>
              </a:rPr>
              <a:t>Exit</a:t>
            </a:r>
            <a:endParaRPr lang="fr-FR" sz="1000" dirty="0">
              <a:latin typeface="Copperplate Gothic Bold" panose="020E07050202060204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2FA436-BA7B-8F84-D34D-21F73D461A03}"/>
              </a:ext>
            </a:extLst>
          </p:cNvPr>
          <p:cNvSpPr txBox="1"/>
          <p:nvPr/>
        </p:nvSpPr>
        <p:spPr>
          <a:xfrm>
            <a:off x="1566069" y="-156606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Inscription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12CF3C-D4EC-2092-0EBC-739C1AA11913}"/>
              </a:ext>
            </a:extLst>
          </p:cNvPr>
          <p:cNvSpPr txBox="1"/>
          <p:nvPr/>
        </p:nvSpPr>
        <p:spPr>
          <a:xfrm>
            <a:off x="6506112" y="-1566069"/>
            <a:ext cx="26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Copperplate Gothic Bold" panose="020E0705020206020404" pitchFamily="34" charset="0"/>
              </a:rPr>
              <a:t>Requiem for a Spring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DD92E0D-86AF-A556-3691-95AC9AF4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554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63" y="8547404"/>
            <a:ext cx="324424" cy="3244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0D2967B-D270-29AD-6F52-0407187A5376}"/>
              </a:ext>
            </a:extLst>
          </p:cNvPr>
          <p:cNvSpPr txBox="1"/>
          <p:nvPr/>
        </p:nvSpPr>
        <p:spPr>
          <a:xfrm>
            <a:off x="7642154" y="8547405"/>
            <a:ext cx="78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Copperplate Gothic Bold" panose="020E0705020206020404" pitchFamily="34" charset="0"/>
              </a:rPr>
              <a:t>Cancel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A680DCB7-E8CD-2F1D-3388-B9413BB9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3901" r="72095" b="76992"/>
          <a:stretch>
            <a:fillRect/>
          </a:stretch>
        </p:blipFill>
        <p:spPr>
          <a:xfrm flipV="1">
            <a:off x="6862653" y="8008132"/>
            <a:ext cx="1172817" cy="1117612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08144B5F-5958-5CE5-7D70-F91E548C6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3901" r="72095" b="76992"/>
          <a:stretch>
            <a:fillRect/>
          </a:stretch>
        </p:blipFill>
        <p:spPr>
          <a:xfrm flipV="1">
            <a:off x="5552941" y="8008132"/>
            <a:ext cx="1172817" cy="11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5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3A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3F35C-7EB6-BEA5-C2B2-EB9D5A47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ZoneTexte 51">
            <a:extLst>
              <a:ext uri="{FF2B5EF4-FFF2-40B4-BE49-F238E27FC236}">
                <a16:creationId xmlns:a16="http://schemas.microsoft.com/office/drawing/2014/main" id="{29DC711E-02D1-2CC0-EFE1-E3BED0BF227B}"/>
              </a:ext>
            </a:extLst>
          </p:cNvPr>
          <p:cNvSpPr txBox="1"/>
          <p:nvPr/>
        </p:nvSpPr>
        <p:spPr>
          <a:xfrm>
            <a:off x="6324380" y="8547405"/>
            <a:ext cx="78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Copperplate Gothic Bold" panose="020E0705020206020404" pitchFamily="34" charset="0"/>
              </a:rPr>
              <a:t>Valider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49A73C-C557-7FE9-774B-62F2E71004F7}"/>
              </a:ext>
            </a:extLst>
          </p:cNvPr>
          <p:cNvSpPr txBox="1"/>
          <p:nvPr/>
        </p:nvSpPr>
        <p:spPr>
          <a:xfrm>
            <a:off x="8488288" y="8871828"/>
            <a:ext cx="637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latin typeface="Copperplate Gothic Bold" panose="020E0705020206020404" pitchFamily="34" charset="0"/>
              </a:rPr>
              <a:t>Exit</a:t>
            </a:r>
            <a:endParaRPr lang="fr-FR" sz="1000" dirty="0">
              <a:latin typeface="Copperplate Gothic Bold" panose="020E07050202060204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130921-5C15-9C4B-8599-C6A93FC677E3}"/>
              </a:ext>
            </a:extLst>
          </p:cNvPr>
          <p:cNvSpPr txBox="1"/>
          <p:nvPr/>
        </p:nvSpPr>
        <p:spPr>
          <a:xfrm>
            <a:off x="1566069" y="-156606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Inscription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6A9D427-51A2-81D4-0772-C5F0A1A17D80}"/>
              </a:ext>
            </a:extLst>
          </p:cNvPr>
          <p:cNvSpPr txBox="1"/>
          <p:nvPr/>
        </p:nvSpPr>
        <p:spPr>
          <a:xfrm>
            <a:off x="6506112" y="-1566069"/>
            <a:ext cx="26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Copperplate Gothic Bold" panose="020E0705020206020404" pitchFamily="34" charset="0"/>
              </a:rPr>
              <a:t>Requiem for a Spring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865288E-4A6A-50FF-ED85-D2334B2D7E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554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63" y="8547404"/>
            <a:ext cx="324424" cy="3244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6412CAA-AF93-AC79-EE35-288F56AC7C4E}"/>
              </a:ext>
            </a:extLst>
          </p:cNvPr>
          <p:cNvSpPr txBox="1"/>
          <p:nvPr/>
        </p:nvSpPr>
        <p:spPr>
          <a:xfrm>
            <a:off x="7642154" y="8547405"/>
            <a:ext cx="78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Copperplate Gothic Bold" panose="020E0705020206020404" pitchFamily="34" charset="0"/>
              </a:rPr>
              <a:t>Cancel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078B7B30-1978-3790-A38B-98EA94950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3901" r="72095" b="76992"/>
          <a:stretch>
            <a:fillRect/>
          </a:stretch>
        </p:blipFill>
        <p:spPr>
          <a:xfrm flipV="1">
            <a:off x="6862653" y="8008132"/>
            <a:ext cx="1172817" cy="1117612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4DDBC200-B883-A656-DD9D-8369F0C74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3901" r="72095" b="76992"/>
          <a:stretch>
            <a:fillRect/>
          </a:stretch>
        </p:blipFill>
        <p:spPr>
          <a:xfrm flipV="1">
            <a:off x="5552941" y="8008132"/>
            <a:ext cx="1172817" cy="11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3A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8B8E0-7313-39AE-35FC-F44AFF60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ZoneTexte 51">
            <a:extLst>
              <a:ext uri="{FF2B5EF4-FFF2-40B4-BE49-F238E27FC236}">
                <a16:creationId xmlns:a16="http://schemas.microsoft.com/office/drawing/2014/main" id="{E2873AA8-48A9-321B-3679-956ACAB719FD}"/>
              </a:ext>
            </a:extLst>
          </p:cNvPr>
          <p:cNvSpPr txBox="1"/>
          <p:nvPr/>
        </p:nvSpPr>
        <p:spPr>
          <a:xfrm>
            <a:off x="6324380" y="8547405"/>
            <a:ext cx="78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Copperplate Gothic Bold" panose="020E0705020206020404" pitchFamily="34" charset="0"/>
              </a:rPr>
              <a:t>Valider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F4BA570-39E0-D613-DECF-1E0BD25A40A5}"/>
              </a:ext>
            </a:extLst>
          </p:cNvPr>
          <p:cNvSpPr txBox="1"/>
          <p:nvPr/>
        </p:nvSpPr>
        <p:spPr>
          <a:xfrm>
            <a:off x="8488288" y="8871828"/>
            <a:ext cx="637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latin typeface="Copperplate Gothic Bold" panose="020E0705020206020404" pitchFamily="34" charset="0"/>
              </a:rPr>
              <a:t>Exit</a:t>
            </a:r>
            <a:endParaRPr lang="fr-FR" sz="1000" dirty="0">
              <a:latin typeface="Copperplate Gothic Bold" panose="020E07050202060204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D5B580-7673-6C0C-5E49-43B8CA84838A}"/>
              </a:ext>
            </a:extLst>
          </p:cNvPr>
          <p:cNvSpPr txBox="1"/>
          <p:nvPr/>
        </p:nvSpPr>
        <p:spPr>
          <a:xfrm>
            <a:off x="1566069" y="-156606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Inscription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FAC94B-5449-270F-6128-AD0A1D6883F5}"/>
              </a:ext>
            </a:extLst>
          </p:cNvPr>
          <p:cNvSpPr txBox="1"/>
          <p:nvPr/>
        </p:nvSpPr>
        <p:spPr>
          <a:xfrm>
            <a:off x="6506112" y="-1566069"/>
            <a:ext cx="261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Copperplate Gothic Bold" panose="020E0705020206020404" pitchFamily="34" charset="0"/>
              </a:rPr>
              <a:t>Requiem for a Spring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E92E9C9-7BE2-477C-A0A1-D6C1F8F1B5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554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63" y="8547404"/>
            <a:ext cx="324424" cy="3244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6DF0323-2BCF-FFA3-44B8-128D86818458}"/>
              </a:ext>
            </a:extLst>
          </p:cNvPr>
          <p:cNvSpPr txBox="1"/>
          <p:nvPr/>
        </p:nvSpPr>
        <p:spPr>
          <a:xfrm>
            <a:off x="7642154" y="8547405"/>
            <a:ext cx="78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Copperplate Gothic Bold" panose="020E0705020206020404" pitchFamily="34" charset="0"/>
              </a:rPr>
              <a:t>Cancel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97CE4ED9-F490-8E15-6119-882D33F4E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3901" r="72095" b="76992"/>
          <a:stretch>
            <a:fillRect/>
          </a:stretch>
        </p:blipFill>
        <p:spPr>
          <a:xfrm flipV="1">
            <a:off x="6862653" y="8008132"/>
            <a:ext cx="1172817" cy="1117612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5C6EBA9-DDF5-1189-0E1D-22D63D105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3901" r="72095" b="76992"/>
          <a:stretch>
            <a:fillRect/>
          </a:stretch>
        </p:blipFill>
        <p:spPr>
          <a:xfrm flipV="1">
            <a:off x="5552941" y="8008132"/>
            <a:ext cx="1172817" cy="111761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8F81DC-451B-AFEB-30FE-D07F756947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BDCB4"/>
              </a:clrFrom>
              <a:clrTo>
                <a:srgbClr val="EBDCB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32060" r="11751" b="55397"/>
          <a:stretch>
            <a:fillRect/>
          </a:stretch>
        </p:blipFill>
        <p:spPr>
          <a:xfrm>
            <a:off x="1759707" y="324017"/>
            <a:ext cx="7172399" cy="1341120"/>
          </a:xfrm>
          <a:prstGeom prst="rect">
            <a:avLst/>
          </a:prstGeom>
          <a:solidFill>
            <a:srgbClr val="F8E5B0"/>
          </a:solidFill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AE17C28-D150-A821-2980-7BC7D7FC23DB}"/>
              </a:ext>
            </a:extLst>
          </p:cNvPr>
          <p:cNvSpPr txBox="1"/>
          <p:nvPr/>
        </p:nvSpPr>
        <p:spPr>
          <a:xfrm>
            <a:off x="4211813" y="736270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opperplate Gothic Bold" panose="020E0705020206020404" pitchFamily="34" charset="0"/>
              </a:rPr>
              <a:t>Remerciements </a:t>
            </a:r>
          </a:p>
        </p:txBody>
      </p:sp>
    </p:spTree>
    <p:extLst>
      <p:ext uri="{BB962C8B-B14F-4D97-AF65-F5344CB8AC3E}">
        <p14:creationId xmlns:p14="http://schemas.microsoft.com/office/powerpoint/2010/main" val="286376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DAA65A0-24F4-A941-5F15-26BFFD6C61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DEA8"/>
              </a:clrFrom>
              <a:clrTo>
                <a:srgbClr val="F7DE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79788" b="14779"/>
          <a:stretch>
            <a:fillRect/>
          </a:stretch>
        </p:blipFill>
        <p:spPr>
          <a:xfrm>
            <a:off x="1581572" y="5543913"/>
            <a:ext cx="7172400" cy="580913"/>
          </a:xfrm>
          <a:prstGeom prst="rect">
            <a:avLst/>
          </a:prstGeom>
          <a:solidFill>
            <a:srgbClr val="F3D9A1"/>
          </a:solidFill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C3FA01D-F7DF-8CB4-2BAD-B8C2C50118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DCB4"/>
              </a:clrFrom>
              <a:clrTo>
                <a:srgbClr val="EBDCB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32060" r="11751" b="55397"/>
          <a:stretch>
            <a:fillRect/>
          </a:stretch>
        </p:blipFill>
        <p:spPr>
          <a:xfrm>
            <a:off x="1581573" y="1725305"/>
            <a:ext cx="7172399" cy="1341120"/>
          </a:xfrm>
          <a:prstGeom prst="rect">
            <a:avLst/>
          </a:prstGeom>
          <a:solidFill>
            <a:srgbClr val="F8E5B0"/>
          </a:solidFill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ABB5FE-1A16-6943-9278-2EFEFEFEF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64495" b="24639"/>
          <a:stretch>
            <a:fillRect/>
          </a:stretch>
        </p:blipFill>
        <p:spPr>
          <a:xfrm>
            <a:off x="1581573" y="3562072"/>
            <a:ext cx="7172400" cy="11618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FE1AE4-E240-BA79-FEB2-8522053B7409}"/>
              </a:ext>
            </a:extLst>
          </p:cNvPr>
          <p:cNvSpPr txBox="1"/>
          <p:nvPr/>
        </p:nvSpPr>
        <p:spPr>
          <a:xfrm>
            <a:off x="3113343" y="6424551"/>
            <a:ext cx="325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Font : Copperplate Gothic Bold</a:t>
            </a:r>
          </a:p>
        </p:txBody>
      </p:sp>
    </p:spTree>
    <p:extLst>
      <p:ext uri="{BB962C8B-B14F-4D97-AF65-F5344CB8AC3E}">
        <p14:creationId xmlns:p14="http://schemas.microsoft.com/office/powerpoint/2010/main" val="41567108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8238</TotalTime>
  <Words>53</Words>
  <Application>Microsoft Office PowerPoint</Application>
  <PresentationFormat>Personnalisé</PresentationFormat>
  <Paragraphs>26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Copperplate Gothic 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Allheilly</dc:creator>
  <cp:lastModifiedBy>Florence Allheilly</cp:lastModifiedBy>
  <cp:revision>67</cp:revision>
  <dcterms:created xsi:type="dcterms:W3CDTF">2025-09-09T14:47:17Z</dcterms:created>
  <dcterms:modified xsi:type="dcterms:W3CDTF">2025-10-24T07:35:34Z</dcterms:modified>
</cp:coreProperties>
</file>